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0"/>
  </p:notesMasterIdLst>
  <p:sldIdLst>
    <p:sldId id="284" r:id="rId10"/>
    <p:sldId id="953" r:id="rId11"/>
    <p:sldId id="1136" r:id="rId12"/>
    <p:sldId id="1141" r:id="rId13"/>
    <p:sldId id="1137" r:id="rId14"/>
    <p:sldId id="1142" r:id="rId15"/>
    <p:sldId id="1138" r:id="rId16"/>
    <p:sldId id="1139" r:id="rId17"/>
    <p:sldId id="1143" r:id="rId18"/>
    <p:sldId id="1144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4" autoAdjust="0"/>
    <p:restoredTop sz="94592"/>
  </p:normalViewPr>
  <p:slideViewPr>
    <p:cSldViewPr>
      <p:cViewPr varScale="1">
        <p:scale>
          <a:sx n="91" d="100"/>
          <a:sy n="91" d="100"/>
        </p:scale>
        <p:origin x="176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237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9874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304799" y="641350"/>
            <a:ext cx="99822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4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3 Supplement:</a:t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sz="4000" dirty="0">
                <a:solidFill>
                  <a:srgbClr val="FF0000"/>
                </a:solidFill>
              </a:rPr>
              <a:t>Verilog for Combinational Circuits</a:t>
            </a: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13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304799" y="641350"/>
            <a:ext cx="99822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4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3 Supplement:</a:t>
            </a:r>
            <a:br>
              <a:rPr lang="en-US" altLang="en-US" sz="40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sz="4000" dirty="0">
                <a:solidFill>
                  <a:srgbClr val="FF0000"/>
                </a:solidFill>
              </a:rPr>
              <a:t>Verilog for Combinational Circuits</a:t>
            </a: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13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93243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In Lab 3, you will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design more combinatorial circuits.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Convert a binary number to 7-Segment display </a:t>
            </a: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encoding.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Implement </a:t>
            </a: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 circuit to drive</a:t>
            </a:r>
            <a:r>
              <a:rPr lang="en-US" altLang="en-US" sz="2200" dirty="0">
                <a:ea typeface="ＭＳ Ｐゴシック" panose="020B0600070205080204" pitchFamily="34" charset="-128"/>
              </a:rPr>
              <a:t> the 7-Segment display.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Show the </a:t>
            </a:r>
            <a:r>
              <a:rPr lang="en-US" altLang="en-US" sz="22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addition result </a:t>
            </a:r>
            <a:r>
              <a:rPr lang="en-US" altLang="en-US" sz="2200" dirty="0">
                <a:ea typeface="ＭＳ Ｐゴシック" panose="020B0600070205080204" pitchFamily="34" charset="-128"/>
              </a:rPr>
              <a:t>on the 7-Segment display.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7-Segment Display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200" dirty="0"/>
              <a:t>A 7-segment display consists of </a:t>
            </a:r>
            <a:r>
              <a:rPr lang="en-US" sz="2200" dirty="0">
                <a:solidFill>
                  <a:srgbClr val="0000FF"/>
                </a:solidFill>
              </a:rPr>
              <a:t>seven separate LEDs </a:t>
            </a:r>
            <a:r>
              <a:rPr lang="en-US" sz="2200" dirty="0"/>
              <a:t>in a single package.</a:t>
            </a:r>
          </a:p>
          <a:p>
            <a:pPr>
              <a:lnSpc>
                <a:spcPct val="200000"/>
              </a:lnSpc>
            </a:pPr>
            <a:r>
              <a:rPr lang="en-US" sz="2200" dirty="0"/>
              <a:t> Each of the seven segments is labeled using the letters a, b, c, d, e, f, g. 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Image1">
            <a:extLst>
              <a:ext uri="{FF2B5EF4-FFF2-40B4-BE49-F238E27FC236}">
                <a16:creationId xmlns:a16="http://schemas.microsoft.com/office/drawing/2014/main" id="{D2978E9C-1AAF-424C-AFFA-8E088B4093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782753" y="3625806"/>
            <a:ext cx="1578494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7471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Representing Different Numbers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200" dirty="0"/>
              <a:t>We can represent different characters or digits by </a:t>
            </a:r>
            <a:r>
              <a:rPr lang="en-US" sz="2200" dirty="0">
                <a:solidFill>
                  <a:srgbClr val="00B050"/>
                </a:solidFill>
              </a:rPr>
              <a:t>making particular segments glow at the same time.</a:t>
            </a:r>
          </a:p>
          <a:p>
            <a:pPr>
              <a:lnSpc>
                <a:spcPct val="200000"/>
              </a:lnSpc>
            </a:pPr>
            <a:endParaRPr lang="en-US" altLang="en-US" sz="2200" dirty="0">
              <a:solidFill>
                <a:srgbClr val="00B05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7" name="Image2">
            <a:extLst>
              <a:ext uri="{FF2B5EF4-FFF2-40B4-BE49-F238E27FC236}">
                <a16:creationId xmlns:a16="http://schemas.microsoft.com/office/drawing/2014/main" id="{DAC1B6BA-5FBF-4C39-AE43-ADC3303ADE1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2667000" y="3124200"/>
            <a:ext cx="3607117" cy="227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39165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Binary Number to 7-Segment Encoding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200" dirty="0"/>
              <a:t>As a first step, you will </a:t>
            </a:r>
            <a:r>
              <a:rPr lang="en-US" sz="2200" dirty="0">
                <a:solidFill>
                  <a:srgbClr val="0000FF"/>
                </a:solidFill>
              </a:rPr>
              <a:t>complete the truth table </a:t>
            </a:r>
            <a:r>
              <a:rPr lang="en-US" sz="2200" dirty="0"/>
              <a:t>for converting a 4-bit number to a 7-segment encoding.</a:t>
            </a:r>
          </a:p>
          <a:p>
            <a:pPr>
              <a:lnSpc>
                <a:spcPct val="200000"/>
              </a:lnSpc>
            </a:pPr>
            <a:r>
              <a:rPr lang="en-US" sz="2200" dirty="0">
                <a:solidFill>
                  <a:srgbClr val="00B050"/>
                </a:solidFill>
              </a:rPr>
              <a:t>Note:</a:t>
            </a:r>
            <a:r>
              <a:rPr lang="en-US" sz="2200" dirty="0"/>
              <a:t> A segment should glow when the corresponding output is </a:t>
            </a:r>
            <a:r>
              <a:rPr lang="en-US" sz="2200" dirty="0">
                <a:solidFill>
                  <a:srgbClr val="FF0000"/>
                </a:solidFill>
              </a:rPr>
              <a:t>logic-0. </a:t>
            </a:r>
          </a:p>
          <a:p>
            <a:pPr>
              <a:lnSpc>
                <a:spcPct val="200000"/>
              </a:lnSpc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5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624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Drive the 7-Segment Display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200" dirty="0"/>
              <a:t>Design a “decoder” that receives a 4-bit input and returns a 7-bit output signal, and </a:t>
            </a:r>
            <a:r>
              <a:rPr lang="en-US" sz="2200" dirty="0">
                <a:solidFill>
                  <a:srgbClr val="0000FF"/>
                </a:solidFill>
              </a:rPr>
              <a:t>converts a binary number to a 7-segment display encoding.</a:t>
            </a:r>
            <a:endParaRPr lang="en-US" altLang="en-US" sz="2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6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77655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Show the Results of the Addition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200" dirty="0"/>
              <a:t>Show the result of our </a:t>
            </a:r>
            <a:r>
              <a:rPr lang="en-US" sz="2200" dirty="0">
                <a:solidFill>
                  <a:srgbClr val="7030A0"/>
                </a:solidFill>
              </a:rPr>
              <a:t>adder circuit from Lab 2 </a:t>
            </a:r>
            <a:r>
              <a:rPr lang="en-US" sz="2200" dirty="0"/>
              <a:t>using the 7-segment display. You need </a:t>
            </a:r>
            <a:r>
              <a:rPr lang="en-US" sz="2200" dirty="0">
                <a:solidFill>
                  <a:srgbClr val="0000FF"/>
                </a:solidFill>
              </a:rPr>
              <a:t>one overflow bit to be displayed </a:t>
            </a:r>
            <a:r>
              <a:rPr lang="en-US" sz="2200" dirty="0"/>
              <a:t>on an LED.</a:t>
            </a:r>
          </a:p>
          <a:p>
            <a:pPr>
              <a:lnSpc>
                <a:spcPct val="150000"/>
              </a:lnSpc>
            </a:pPr>
            <a:r>
              <a:rPr lang="en-US" sz="2200" dirty="0"/>
              <a:t>Attach an instance of the decoder to the output of the adder.</a:t>
            </a:r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endParaRPr lang="en-US" sz="2200" dirty="0"/>
          </a:p>
          <a:p>
            <a:pPr>
              <a:lnSpc>
                <a:spcPct val="150000"/>
              </a:lnSpc>
            </a:pPr>
            <a:r>
              <a:rPr lang="en-US" sz="2200" dirty="0">
                <a:solidFill>
                  <a:srgbClr val="00B050"/>
                </a:solidFill>
              </a:rPr>
              <a:t>Hint:</a:t>
            </a:r>
            <a:r>
              <a:rPr lang="en-US" sz="2200" dirty="0"/>
              <a:t> Create </a:t>
            </a:r>
            <a:r>
              <a:rPr lang="en-US" sz="2200" dirty="0">
                <a:solidFill>
                  <a:srgbClr val="FF0000"/>
                </a:solidFill>
              </a:rPr>
              <a:t>a new “top” module </a:t>
            </a:r>
            <a:r>
              <a:rPr lang="en-US" sz="2200" dirty="0"/>
              <a:t>that will create an instance of each module and make appropriate connections between them.</a:t>
            </a:r>
          </a:p>
          <a:p>
            <a:pPr>
              <a:lnSpc>
                <a:spcPct val="150000"/>
              </a:lnSpc>
            </a:pPr>
            <a:endParaRPr lang="en-US" altLang="en-US" sz="22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7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5" name="Immagine 4" descr="Macintosh HD:Users:Ivy:Documents:Universita':Master ETH:TA:SVN:labs:Lab3:lab3_top.png">
            <a:extLst>
              <a:ext uri="{FF2B5EF4-FFF2-40B4-BE49-F238E27FC236}">
                <a16:creationId xmlns:a16="http://schemas.microsoft.com/office/drawing/2014/main" id="{9F12EE80-DFDD-436B-A2D0-A7151BBB5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07661" y="3284483"/>
            <a:ext cx="7528679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6234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In Lab 3, you will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design more combinatorial circuits.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Convert a binary number to 7-Segment display </a:t>
            </a: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encoding.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Implement </a:t>
            </a: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 circuit to drive </a:t>
            </a:r>
            <a:r>
              <a:rPr lang="en-US" altLang="en-US" sz="2200" dirty="0">
                <a:ea typeface="ＭＳ Ｐゴシック" panose="020B0600070205080204" pitchFamily="34" charset="-128"/>
              </a:rPr>
              <a:t>the 7-Segment display.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Show the </a:t>
            </a:r>
            <a:r>
              <a:rPr lang="en-US" altLang="en-US" sz="2200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addition result </a:t>
            </a:r>
            <a:r>
              <a:rPr lang="en-US" altLang="en-US" sz="2200" dirty="0">
                <a:ea typeface="ＭＳ Ｐゴシック" panose="020B0600070205080204" pitchFamily="34" charset="-128"/>
              </a:rPr>
              <a:t>on the 7-Segment display.</a:t>
            </a:r>
          </a:p>
          <a:p>
            <a:pPr>
              <a:lnSpc>
                <a:spcPct val="200000"/>
              </a:lnSpc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In the report, </a:t>
            </a:r>
            <a:r>
              <a:rPr lang="en-US" altLang="en-US" sz="2200" dirty="0">
                <a:ea typeface="ＭＳ Ｐゴシック" panose="020B0600070205080204" pitchFamily="34" charset="-128"/>
              </a:rPr>
              <a:t>you will learn how to display the addition result using only a single 7-segment display.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8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4044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9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E34D7-D116-DF44-9BEA-452182DFD026}"/>
              </a:ext>
            </a:extLst>
          </p:cNvPr>
          <p:cNvSpPr txBox="1"/>
          <p:nvPr/>
        </p:nvSpPr>
        <p:spPr>
          <a:xfrm>
            <a:off x="1738308" y="3044279"/>
            <a:ext cx="49653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</a:t>
            </a:r>
            <a:r>
              <a:rPr 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April</a:t>
            </a:r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172351364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378</Words>
  <Application>Microsoft Macintosh PowerPoint</Application>
  <PresentationFormat>On-screen Show (4:3)</PresentationFormat>
  <Paragraphs>56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Digital Design &amp; Computer Arch. Lab 3 Supplement: Verilog for Combinational Circuits</vt:lpstr>
      <vt:lpstr>What Will We Learn?</vt:lpstr>
      <vt:lpstr>7-Segment Display</vt:lpstr>
      <vt:lpstr>Representing Different Numbers</vt:lpstr>
      <vt:lpstr>Binary Number to 7-Segment Encoding</vt:lpstr>
      <vt:lpstr>Drive the 7-Segment Display</vt:lpstr>
      <vt:lpstr>Show the Results of the Addition</vt:lpstr>
      <vt:lpstr>Last Words</vt:lpstr>
      <vt:lpstr>Report Deadline</vt:lpstr>
      <vt:lpstr> Digital Design &amp; Computer Arch. Lab 3 Supplement: Verilog for Combinational Circuits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782</cp:revision>
  <cp:lastPrinted>2018-03-06T10:48:00Z</cp:lastPrinted>
  <dcterms:created xsi:type="dcterms:W3CDTF">2010-09-08T00:51:32Z</dcterms:created>
  <dcterms:modified xsi:type="dcterms:W3CDTF">2020-03-23T11:51:09Z</dcterms:modified>
</cp:coreProperties>
</file>